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2D115-DE92-3BE4-CD54-B2495AB5C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F07CBF-5E81-A705-1BB8-13B3FDB66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DB9D0-BD52-9E54-9106-67016CCF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DA16-14FF-4D19-A83A-354F4FF9B13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01E24-9AA0-2533-E891-AF23021C8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7220A5-C782-F269-CB94-0CCE93C92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21EBD-D071-4B82-96E9-AA3C75D5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604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388C9-69E8-5F7B-6421-192A992D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FD9DEC-5023-91C0-BE15-2C47D0F2C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B0B94-6C0E-D8D7-E10B-13FDC103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DA16-14FF-4D19-A83A-354F4FF9B13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4AD517-FFF3-7F5E-5D52-0B2F19B8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E54837-9701-8E81-BD48-1275952D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21EBD-D071-4B82-96E9-AA3C75D5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72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589FCE-9A30-FDBD-21B3-0C3DAD538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91F5E9-3674-5718-1775-E7632ACBC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B68DC2-0911-646F-AB1F-CC28529A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DA16-14FF-4D19-A83A-354F4FF9B13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FDA3F-8B22-ED43-CB42-4F32855B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BB7E1-223D-B649-28F0-0172F032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21EBD-D071-4B82-96E9-AA3C75D5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74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1D7E1-EC2A-57ED-600A-7F289960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261E4F-D3D8-60AF-1E2E-0BAA73FF8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23E9C4-1C79-D9E1-9FF2-101D32660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DA16-14FF-4D19-A83A-354F4FF9B13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7BA3C9-96B8-4327-DE32-BD667C54F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E308-2905-0030-639A-B41098F7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21EBD-D071-4B82-96E9-AA3C75D5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8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49FFE-E779-ADA1-0429-C4D25D345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88751F-4EF4-6407-0E85-B975060F4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EAC9A-E866-BB64-D544-05FF6970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DA16-14FF-4D19-A83A-354F4FF9B13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8592D8-5A2C-ED30-102B-A6731C9E0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6C1BCA-274F-8A1A-4C24-82529B1A9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21EBD-D071-4B82-96E9-AA3C75D5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020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C0213-34EA-F9FB-F6A7-E6AD5AD6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E8A058-AE04-1C60-A5F7-7EEABAD8B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64A3D0-E076-6CAC-BF3C-284301A6F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98525E-A09E-519B-A496-C58A098C5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DA16-14FF-4D19-A83A-354F4FF9B13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E33CA3-4C43-EA86-6FFB-FC7CE4D5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9759ED-1D4D-76CE-CC1D-759020EAA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21EBD-D071-4B82-96E9-AA3C75D5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395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C2949-8D01-038F-3029-A0EB8951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BC4349-34E5-9219-05EF-E63610B86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1866CE-DE20-D0FC-4833-4B4787456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5D92A9-4E10-2773-AE18-EEF651A8D4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B57501-BEA3-D5BB-0582-D10958A3B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37A4E2-D6FF-B612-F451-DD82AEC6A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DA16-14FF-4D19-A83A-354F4FF9B13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2C62C1-C778-7E75-C902-011A60360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82226D-EA07-58D7-C5A7-258CBF7E2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21EBD-D071-4B82-96E9-AA3C75D5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33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33504-2862-4EE0-E203-62AA3DB90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C12266-36B4-DB05-8E1D-D587CB63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DA16-14FF-4D19-A83A-354F4FF9B13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134A72-1A81-7866-146C-A8998E6C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0FD33-1941-158B-1436-3EE24483A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21EBD-D071-4B82-96E9-AA3C75D5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646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459ED4-E973-B624-9C54-913E64C59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DA16-14FF-4D19-A83A-354F4FF9B13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B31466-9848-63DE-6BCD-A8DB2166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B2A7AF-37C5-8C70-5A9D-9CCA89D8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21EBD-D071-4B82-96E9-AA3C75D5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189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83110-3F5F-D283-BEE5-EBDDA43C6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87673-3255-FE10-EBDD-0FED52546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621FF-4462-50BB-5201-43B0DC63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3B81AB-4702-1829-AEB7-EB26FAA7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DA16-14FF-4D19-A83A-354F4FF9B13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010760-96BA-1BDC-EA47-C94A45AC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EA7E61-9BD7-C99D-AFA2-C48788E66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21EBD-D071-4B82-96E9-AA3C75D5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88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AA02E-BC31-0C63-F15C-A419B1B45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6E38C5-3E8F-A603-B233-8C9BAFC4E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1800C-71CF-849B-40B0-3EDD8E182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49A8A-9752-B801-CDE8-0315872F4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DA16-14FF-4D19-A83A-354F4FF9B13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02D0D9-D0DC-799F-78B6-DCB4EED38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6C2AD2-1BD7-401B-67A1-5FC28E972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21EBD-D071-4B82-96E9-AA3C75D5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240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D812B45-1A2D-2535-7C95-85B6B22AF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07F0C-5E8E-BF8C-87EF-2B892FFBF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7E6AB-B75E-FEDA-53BF-39D360723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9EDA16-14FF-4D19-A83A-354F4FF9B13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3C0B41-FDC9-0CD1-3934-9D2EFB072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C2CED-CA6C-BC02-1BE0-0157ED73C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D21EBD-D071-4B82-96E9-AA3C75D5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55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7A2C23A-D770-8738-10F5-F8D74CFF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DFFDBE-D6F0-3BB6-7261-C8B024E18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6982" y="838344"/>
            <a:ext cx="4211782" cy="77109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2024 2DGP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6A8E9F-06C0-E67E-92D5-8A1F402C1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81891" y="1609436"/>
            <a:ext cx="2872509" cy="535853"/>
          </a:xfrm>
        </p:spPr>
        <p:txBody>
          <a:bodyPr/>
          <a:lstStyle/>
          <a:p>
            <a:r>
              <a:rPr lang="en-US" altLang="ko-KR" dirty="0">
                <a:highlight>
                  <a:srgbClr val="FFFF00"/>
                </a:highlight>
              </a:rPr>
              <a:t>1</a:t>
            </a:r>
            <a:r>
              <a:rPr lang="ko-KR" altLang="en-US" dirty="0">
                <a:highlight>
                  <a:srgbClr val="FFFF00"/>
                </a:highlight>
              </a:rPr>
              <a:t>차 발표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F8B26-A516-9B3F-0B43-0D724168311A}"/>
              </a:ext>
            </a:extLst>
          </p:cNvPr>
          <p:cNvSpPr txBox="1"/>
          <p:nvPr/>
        </p:nvSpPr>
        <p:spPr>
          <a:xfrm>
            <a:off x="10270836" y="5514109"/>
            <a:ext cx="2198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게임공학과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en-US" altLang="ko-KR" dirty="0">
                <a:highlight>
                  <a:srgbClr val="FFFF00"/>
                </a:highlight>
              </a:rPr>
              <a:t>2020180024</a:t>
            </a:r>
          </a:p>
          <a:p>
            <a:r>
              <a:rPr lang="ko-KR" altLang="en-US" dirty="0">
                <a:highlight>
                  <a:srgbClr val="FFFF00"/>
                </a:highlight>
              </a:rPr>
              <a:t>엄현욱</a:t>
            </a:r>
          </a:p>
        </p:txBody>
      </p:sp>
    </p:spTree>
    <p:extLst>
      <p:ext uri="{BB962C8B-B14F-4D97-AF65-F5344CB8AC3E}">
        <p14:creationId xmlns:p14="http://schemas.microsoft.com/office/powerpoint/2010/main" val="422518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ED7B4B-5183-214A-475D-542C7C765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1545550" cy="52955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atinLnBrk="0"/>
            <a:r>
              <a:rPr lang="ko-KR" altLang="en-US" b="1" dirty="0"/>
              <a:t>목차</a:t>
            </a:r>
          </a:p>
        </p:txBody>
      </p:sp>
      <p:pic>
        <p:nvPicPr>
          <p:cNvPr id="5" name="Picture 4" descr="네온 컬러 가젯">
            <a:extLst>
              <a:ext uri="{FF2B5EF4-FFF2-40B4-BE49-F238E27FC236}">
                <a16:creationId xmlns:a16="http://schemas.microsoft.com/office/drawing/2014/main" id="{A4AF4DD9-F4E5-7495-9410-24CC934909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85" r="33183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79F73-A31C-D759-E4AA-03E5820BE258}"/>
              </a:ext>
            </a:extLst>
          </p:cNvPr>
          <p:cNvSpPr txBox="1"/>
          <p:nvPr/>
        </p:nvSpPr>
        <p:spPr>
          <a:xfrm>
            <a:off x="643468" y="1173018"/>
            <a:ext cx="2346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게임 컨셉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게임 설명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개발 일정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개발 목표</a:t>
            </a:r>
          </a:p>
        </p:txBody>
      </p:sp>
    </p:spTree>
    <p:extLst>
      <p:ext uri="{BB962C8B-B14F-4D97-AF65-F5344CB8AC3E}">
        <p14:creationId xmlns:p14="http://schemas.microsoft.com/office/powerpoint/2010/main" val="3683190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7FE02E4-0816-B054-1759-6F215666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3FB8AA-7D04-D4D7-FC41-4865020C8D45}"/>
              </a:ext>
            </a:extLst>
          </p:cNvPr>
          <p:cNvSpPr/>
          <p:nvPr/>
        </p:nvSpPr>
        <p:spPr>
          <a:xfrm>
            <a:off x="1" y="0"/>
            <a:ext cx="4038600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448BA8-DB9C-2752-AFD0-91AE66502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78D1D-9568-E21E-4331-68FE2383DD8C}"/>
              </a:ext>
            </a:extLst>
          </p:cNvPr>
          <p:cNvSpPr txBox="1"/>
          <p:nvPr/>
        </p:nvSpPr>
        <p:spPr>
          <a:xfrm>
            <a:off x="0" y="2172350"/>
            <a:ext cx="403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재미 요소</a:t>
            </a:r>
            <a:endParaRPr lang="en-US" altLang="ko-KR" sz="3200" b="1" dirty="0"/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B5CD2-9B12-CC07-B2EF-9410D3C89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4855"/>
            <a:ext cx="4038600" cy="418811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게임 </a:t>
            </a:r>
            <a:r>
              <a:rPr lang="en-US" altLang="ko-KR" dirty="0"/>
              <a:t>Katana Zero </a:t>
            </a:r>
            <a:r>
              <a:rPr lang="ko-KR" altLang="en-US" dirty="0"/>
              <a:t>모방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E029B-890C-0E48-B6AE-DFFF6F47F45A}"/>
              </a:ext>
            </a:extLst>
          </p:cNvPr>
          <p:cNvSpPr txBox="1"/>
          <p:nvPr/>
        </p:nvSpPr>
        <p:spPr>
          <a:xfrm>
            <a:off x="0" y="2851141"/>
            <a:ext cx="4906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시간 조작 </a:t>
            </a:r>
            <a:r>
              <a:rPr lang="en-US" altLang="ko-KR" dirty="0"/>
              <a:t>(</a:t>
            </a:r>
            <a:r>
              <a:rPr lang="ko-KR" altLang="en-US" dirty="0"/>
              <a:t>슬로우 모션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 히트 킬 전투 시스템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스피드한 전투로 인한 집중력</a:t>
            </a:r>
          </a:p>
        </p:txBody>
      </p:sp>
    </p:spTree>
    <p:extLst>
      <p:ext uri="{BB962C8B-B14F-4D97-AF65-F5344CB8AC3E}">
        <p14:creationId xmlns:p14="http://schemas.microsoft.com/office/powerpoint/2010/main" val="58848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B5B18-BC80-605E-F982-B9D869F0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8C7B4C-1433-06E4-A20A-522317E50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9770"/>
            <a:ext cx="5414818" cy="2173721"/>
          </a:xfrm>
        </p:spPr>
        <p:txBody>
          <a:bodyPr/>
          <a:lstStyle/>
          <a:p>
            <a:r>
              <a:rPr lang="ko-KR" altLang="en-US" dirty="0"/>
              <a:t>적들을 잡으며 </a:t>
            </a:r>
            <a:endParaRPr lang="en-US" altLang="ko-KR" dirty="0"/>
          </a:p>
          <a:p>
            <a:r>
              <a:rPr lang="ko-KR" altLang="en-US" dirty="0"/>
              <a:t>스테이지를 클리어 하는 방식</a:t>
            </a:r>
            <a:endParaRPr lang="en-US" altLang="ko-KR" dirty="0"/>
          </a:p>
          <a:p>
            <a:r>
              <a:rPr lang="ko-KR" altLang="en-US" dirty="0"/>
              <a:t>보스 스테이지에는</a:t>
            </a:r>
            <a:endParaRPr lang="en-US" altLang="ko-KR" dirty="0"/>
          </a:p>
          <a:p>
            <a:r>
              <a:rPr lang="ko-KR" altLang="en-US" dirty="0"/>
              <a:t>보스가 출현한다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884BBD-D242-D54B-E1BF-F6B378305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"/>
            <a:ext cx="6096000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44CF86-AEF5-75CE-EF8B-8EB91D4D9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87C8A0-F00D-28B8-97A5-54F235E2C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954" y="3429000"/>
            <a:ext cx="610504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7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B5B18-BC80-605E-F982-B9D869F0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8C7B4C-1433-06E4-A20A-522317E50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5189"/>
            <a:ext cx="4294909" cy="1822738"/>
          </a:xfrm>
        </p:spPr>
        <p:txBody>
          <a:bodyPr/>
          <a:lstStyle/>
          <a:p>
            <a:r>
              <a:rPr lang="ko-KR" altLang="en-US" dirty="0"/>
              <a:t>벽과 천장에 상호작용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9414CC-A551-AE6E-2262-2E49B79B6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3919"/>
            <a:ext cx="5010150" cy="281940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D280636-43F1-FB46-BDB1-D58BB3ACE1D8}"/>
              </a:ext>
            </a:extLst>
          </p:cNvPr>
          <p:cNvSpPr txBox="1">
            <a:spLocks/>
          </p:cNvSpPr>
          <p:nvPr/>
        </p:nvSpPr>
        <p:spPr>
          <a:xfrm>
            <a:off x="6302299" y="4763575"/>
            <a:ext cx="4294909" cy="1822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공격을 반사 할 수 있다</a:t>
            </a:r>
            <a:endParaRPr lang="en-US" altLang="ko-KR" dirty="0"/>
          </a:p>
          <a:p>
            <a:r>
              <a:rPr lang="ko-KR" altLang="en-US" dirty="0"/>
              <a:t>원 히트 킬 시스템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805279-AA08-6AC0-82E2-8F68604B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299" y="1783919"/>
            <a:ext cx="5174462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72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B5B18-BC80-605E-F982-B9D869F0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8C7B4C-1433-06E4-A20A-522317E50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9007"/>
            <a:ext cx="4054764" cy="1203902"/>
          </a:xfrm>
        </p:spPr>
        <p:txBody>
          <a:bodyPr/>
          <a:lstStyle/>
          <a:p>
            <a:r>
              <a:rPr lang="ko-KR" altLang="en-US" dirty="0"/>
              <a:t>플레이어도 예외 없음</a:t>
            </a:r>
            <a:endParaRPr lang="en-US" altLang="ko-KR" dirty="0"/>
          </a:p>
          <a:p>
            <a:r>
              <a:rPr lang="ko-KR" altLang="en-US" dirty="0"/>
              <a:t>세이브 포인트로 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8A57EA-4F56-5893-88C0-150F9EB1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31" y="112523"/>
            <a:ext cx="5789900" cy="35827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AFFEEA-559B-D69B-FD15-88C3BA92D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5" y="3677597"/>
            <a:ext cx="5943265" cy="306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5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52866-E48E-F79C-B9CB-F9C273DD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 b="1" dirty="0"/>
              <a:t>개발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3527D-B25B-5456-6363-58D566EC6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059006"/>
            <a:ext cx="10437091" cy="5194011"/>
          </a:xfrm>
        </p:spPr>
        <p:txBody>
          <a:bodyPr numCol="2"/>
          <a:lstStyle/>
          <a:p>
            <a:r>
              <a:rPr lang="en-US" altLang="ko-KR" b="1" dirty="0"/>
              <a:t>1</a:t>
            </a:r>
            <a:r>
              <a:rPr lang="ko-KR" altLang="en-US" b="1" dirty="0"/>
              <a:t>주차 </a:t>
            </a:r>
            <a:r>
              <a:rPr lang="en-US" altLang="ko-KR" b="1" dirty="0"/>
              <a:t>(10.14 – 10.20)            </a:t>
            </a:r>
          </a:p>
          <a:p>
            <a:pPr lvl="1"/>
            <a:r>
              <a:rPr lang="ko-KR" altLang="en-US" dirty="0"/>
              <a:t>게임 개발 과정 설계</a:t>
            </a:r>
            <a:endParaRPr lang="en-US" altLang="ko-KR" dirty="0"/>
          </a:p>
          <a:p>
            <a:pPr lvl="1"/>
            <a:r>
              <a:rPr lang="ko-KR" altLang="en-US" dirty="0"/>
              <a:t>필요한 자료 수집</a:t>
            </a:r>
            <a:endParaRPr lang="en-US" altLang="ko-KR" dirty="0"/>
          </a:p>
          <a:p>
            <a:r>
              <a:rPr lang="en-US" altLang="ko-KR" b="1" dirty="0"/>
              <a:t>2</a:t>
            </a:r>
            <a:r>
              <a:rPr lang="ko-KR" altLang="en-US" b="1" dirty="0"/>
              <a:t>주차 </a:t>
            </a:r>
            <a:r>
              <a:rPr lang="en-US" altLang="ko-KR" b="1" dirty="0"/>
              <a:t>(10.21 – 10.27)</a:t>
            </a:r>
          </a:p>
          <a:p>
            <a:pPr lvl="1"/>
            <a:r>
              <a:rPr lang="ko-KR" altLang="en-US" dirty="0"/>
              <a:t>캐릭터 이동 애니메이션 구현</a:t>
            </a:r>
            <a:endParaRPr lang="en-US" altLang="ko-KR" dirty="0"/>
          </a:p>
          <a:p>
            <a:pPr lvl="1"/>
            <a:r>
              <a:rPr lang="ko-KR" altLang="en-US" dirty="0"/>
              <a:t>키 입력에 따른 상태 변화</a:t>
            </a:r>
            <a:endParaRPr lang="en-US" altLang="ko-KR" dirty="0"/>
          </a:p>
          <a:p>
            <a:r>
              <a:rPr lang="en-US" altLang="ko-KR" b="1" dirty="0"/>
              <a:t>3</a:t>
            </a:r>
            <a:r>
              <a:rPr lang="ko-KR" altLang="en-US" b="1" dirty="0"/>
              <a:t>주차 </a:t>
            </a:r>
            <a:r>
              <a:rPr lang="en-US" altLang="ko-KR" b="1" dirty="0"/>
              <a:t>(10.28 – 11.3)</a:t>
            </a:r>
          </a:p>
          <a:p>
            <a:pPr lvl="1"/>
            <a:r>
              <a:rPr lang="ko-KR" altLang="en-US" dirty="0"/>
              <a:t>캐릭터 공격 기능 구현</a:t>
            </a:r>
            <a:endParaRPr lang="en-US" altLang="ko-KR" dirty="0"/>
          </a:p>
          <a:p>
            <a:pPr lvl="1"/>
            <a:r>
              <a:rPr lang="ko-KR" altLang="en-US" dirty="0"/>
              <a:t>적 캐릭터 기본 구현</a:t>
            </a:r>
            <a:endParaRPr lang="en-US" altLang="ko-KR" dirty="0"/>
          </a:p>
          <a:p>
            <a:r>
              <a:rPr lang="en-US" altLang="ko-KR" b="1" dirty="0"/>
              <a:t>4</a:t>
            </a:r>
            <a:r>
              <a:rPr lang="ko-KR" altLang="en-US" b="1" dirty="0"/>
              <a:t>주차 </a:t>
            </a:r>
            <a:r>
              <a:rPr lang="en-US" altLang="ko-KR" b="1" dirty="0"/>
              <a:t>(11.4 – 11.10)</a:t>
            </a:r>
          </a:p>
          <a:p>
            <a:pPr lvl="1"/>
            <a:r>
              <a:rPr lang="ko-KR" altLang="en-US" dirty="0"/>
              <a:t>시간 조작 기능 구현</a:t>
            </a:r>
            <a:endParaRPr lang="en-US" altLang="ko-KR" dirty="0"/>
          </a:p>
          <a:p>
            <a:pPr lvl="1"/>
            <a:r>
              <a:rPr lang="ko-KR" altLang="en-US" dirty="0"/>
              <a:t>캐릭터와 적의 움직임 상호작용  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ADDE488-4372-1AD0-89DC-CAB4F8232C7A}"/>
              </a:ext>
            </a:extLst>
          </p:cNvPr>
          <p:cNvSpPr txBox="1">
            <a:spLocks/>
          </p:cNvSpPr>
          <p:nvPr/>
        </p:nvSpPr>
        <p:spPr>
          <a:xfrm>
            <a:off x="5474856" y="1063550"/>
            <a:ext cx="6284940" cy="5189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5</a:t>
            </a:r>
            <a:r>
              <a:rPr lang="ko-KR" altLang="en-US" b="1" dirty="0"/>
              <a:t>주차 </a:t>
            </a:r>
            <a:r>
              <a:rPr lang="en-US" altLang="ko-KR" b="1" dirty="0"/>
              <a:t>(11.11 – 11.17)</a:t>
            </a:r>
          </a:p>
          <a:p>
            <a:pPr lvl="1"/>
            <a:r>
              <a:rPr lang="ko-KR" altLang="en-US" dirty="0"/>
              <a:t>적의 </a:t>
            </a:r>
            <a:r>
              <a:rPr lang="en-US" altLang="ko-KR" dirty="0"/>
              <a:t>AI</a:t>
            </a:r>
            <a:r>
              <a:rPr lang="ko-KR" altLang="en-US" dirty="0"/>
              <a:t>와 패턴 구현</a:t>
            </a:r>
            <a:endParaRPr lang="en-US" altLang="ko-KR" dirty="0"/>
          </a:p>
          <a:p>
            <a:pPr lvl="1"/>
            <a:r>
              <a:rPr lang="ko-KR" altLang="en-US" dirty="0"/>
              <a:t>적의 공격 패턴과 움직임 구현</a:t>
            </a:r>
            <a:endParaRPr lang="en-US" altLang="ko-KR" dirty="0"/>
          </a:p>
          <a:p>
            <a:r>
              <a:rPr lang="en-US" altLang="ko-KR" b="1" dirty="0"/>
              <a:t>6</a:t>
            </a:r>
            <a:r>
              <a:rPr lang="ko-KR" altLang="en-US" b="1" dirty="0"/>
              <a:t>주차 </a:t>
            </a:r>
            <a:r>
              <a:rPr lang="en-US" altLang="ko-KR" b="1" dirty="0"/>
              <a:t>(11.18 – 11.24)</a:t>
            </a:r>
          </a:p>
          <a:p>
            <a:pPr lvl="1"/>
            <a:r>
              <a:rPr lang="ko-KR" altLang="en-US" dirty="0"/>
              <a:t>플레이어와 적</a:t>
            </a:r>
            <a:r>
              <a:rPr lang="en-US" altLang="ko-KR" dirty="0"/>
              <a:t>, </a:t>
            </a:r>
            <a:r>
              <a:rPr lang="ko-KR" altLang="en-US" dirty="0"/>
              <a:t>공격 범위 구현</a:t>
            </a:r>
            <a:endParaRPr lang="en-US" altLang="ko-KR" dirty="0"/>
          </a:p>
          <a:p>
            <a:pPr lvl="1"/>
            <a:r>
              <a:rPr lang="ko-KR" altLang="en-US" dirty="0"/>
              <a:t>충돌 처리와 판정 구현</a:t>
            </a:r>
            <a:endParaRPr lang="en-US" altLang="ko-KR" dirty="0"/>
          </a:p>
          <a:p>
            <a:r>
              <a:rPr lang="en-US" altLang="ko-KR" b="1" dirty="0"/>
              <a:t>7</a:t>
            </a:r>
            <a:r>
              <a:rPr lang="ko-KR" altLang="en-US" b="1" dirty="0"/>
              <a:t>주차 </a:t>
            </a:r>
            <a:r>
              <a:rPr lang="en-US" altLang="ko-KR" b="1" dirty="0"/>
              <a:t>(11.25 – 12.01)</a:t>
            </a:r>
          </a:p>
          <a:p>
            <a:pPr lvl="1"/>
            <a:r>
              <a:rPr lang="ko-KR" altLang="en-US" dirty="0"/>
              <a:t>기본적 레벨 구성</a:t>
            </a:r>
            <a:endParaRPr lang="en-US" altLang="ko-KR" dirty="0"/>
          </a:p>
          <a:p>
            <a:pPr lvl="1"/>
            <a:r>
              <a:rPr lang="ko-KR" altLang="en-US" dirty="0"/>
              <a:t>체크포인트와 다음 스테이지 이동 구현</a:t>
            </a:r>
            <a:endParaRPr lang="en-US" altLang="ko-KR" dirty="0"/>
          </a:p>
          <a:p>
            <a:r>
              <a:rPr lang="en-US" altLang="ko-KR" b="1" dirty="0"/>
              <a:t>8</a:t>
            </a:r>
            <a:r>
              <a:rPr lang="ko-KR" altLang="en-US" b="1" dirty="0"/>
              <a:t>주차 </a:t>
            </a:r>
            <a:r>
              <a:rPr lang="en-US" altLang="ko-KR" b="1" dirty="0"/>
              <a:t>(12.02 – 12.08)</a:t>
            </a:r>
          </a:p>
          <a:p>
            <a:pPr lvl="1"/>
            <a:r>
              <a:rPr lang="ko-KR" altLang="en-US" dirty="0"/>
              <a:t>버그 수정 및 최종 확인</a:t>
            </a:r>
          </a:p>
        </p:txBody>
      </p:sp>
    </p:spTree>
    <p:extLst>
      <p:ext uri="{BB962C8B-B14F-4D97-AF65-F5344CB8AC3E}">
        <p14:creationId xmlns:p14="http://schemas.microsoft.com/office/powerpoint/2010/main" val="292685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2C181-5D69-B1D8-B053-DDCD5BF7D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 b="1" dirty="0"/>
              <a:t>개발</a:t>
            </a:r>
            <a:r>
              <a:rPr lang="en-US" altLang="ko-KR" b="1" dirty="0"/>
              <a:t> </a:t>
            </a:r>
            <a:r>
              <a:rPr lang="ko-KR" altLang="en-US" b="1" dirty="0"/>
              <a:t>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5BACB-078D-C6B1-AD5C-314CC9D95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0908"/>
            <a:ext cx="10515600" cy="4351338"/>
          </a:xfrm>
        </p:spPr>
        <p:txBody>
          <a:bodyPr/>
          <a:lstStyle/>
          <a:p>
            <a:r>
              <a:rPr lang="ko-KR" altLang="en-US" b="1" dirty="0"/>
              <a:t>게임이 완성되었는가</a:t>
            </a:r>
            <a:r>
              <a:rPr lang="en-US" altLang="ko-KR" b="1" dirty="0"/>
              <a:t>?</a:t>
            </a:r>
          </a:p>
          <a:p>
            <a:r>
              <a:rPr lang="ko-KR" altLang="en-US" b="1" dirty="0"/>
              <a:t>게임의 흥미 요소가 잘 파악되고</a:t>
            </a:r>
            <a:r>
              <a:rPr lang="en-US" altLang="ko-KR" b="1" dirty="0"/>
              <a:t>, </a:t>
            </a:r>
            <a:r>
              <a:rPr lang="ko-KR" altLang="en-US" b="1" dirty="0"/>
              <a:t>구현되었는가</a:t>
            </a:r>
            <a:r>
              <a:rPr lang="en-US" altLang="ko-KR" b="1" dirty="0"/>
              <a:t>?</a:t>
            </a:r>
          </a:p>
          <a:p>
            <a:r>
              <a:rPr lang="ko-KR" altLang="en-US" b="1" dirty="0"/>
              <a:t>개발 과정이 효율적으로 진행되었는가</a:t>
            </a:r>
            <a:r>
              <a:rPr lang="en-US" altLang="ko-KR" b="1" dirty="0"/>
              <a:t>?</a:t>
            </a:r>
          </a:p>
          <a:p>
            <a:pPr lvl="1"/>
            <a:r>
              <a:rPr lang="ko-KR" altLang="en-US" dirty="0"/>
              <a:t>매주 매일 지속적으로 개발했는가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364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221</Words>
  <Application>Microsoft Office PowerPoint</Application>
  <PresentationFormat>와이드스크린</PresentationFormat>
  <Paragraphs>58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Wingdings</vt:lpstr>
      <vt:lpstr>Office 테마</vt:lpstr>
      <vt:lpstr>2024 2DGP</vt:lpstr>
      <vt:lpstr>목차</vt:lpstr>
      <vt:lpstr>게임 컨셉</vt:lpstr>
      <vt:lpstr>게임 설명</vt:lpstr>
      <vt:lpstr>게임 설명</vt:lpstr>
      <vt:lpstr>게임 설명</vt:lpstr>
      <vt:lpstr>개발 일정</vt:lpstr>
      <vt:lpstr>개발 목표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엄현욱(2020180024)</dc:creator>
  <cp:lastModifiedBy>엄현욱(2020180024)</cp:lastModifiedBy>
  <cp:revision>1</cp:revision>
  <dcterms:created xsi:type="dcterms:W3CDTF">2024-10-13T07:28:36Z</dcterms:created>
  <dcterms:modified xsi:type="dcterms:W3CDTF">2024-10-13T08:51:18Z</dcterms:modified>
</cp:coreProperties>
</file>